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39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338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59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05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3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7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62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726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1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42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7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B1CC9-D29E-4B9D-9618-13EF747776B8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D9991-5C89-4920-8273-C8395438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9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Syphilis on the rise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of Affiliation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5456" y="79174"/>
            <a:ext cx="5718544" cy="245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66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Syphilis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infectious condition is on the rise because of many factors</a:t>
            </a:r>
          </a:p>
          <a:p>
            <a:r>
              <a:rPr lang="en-US" dirty="0" smtClean="0"/>
              <a:t>Sexual relations is a critical factor contributing to the increased cases </a:t>
            </a:r>
          </a:p>
          <a:p>
            <a:r>
              <a:rPr lang="en-US" dirty="0" smtClean="0"/>
              <a:t>In the modern society most relations are founded through social media</a:t>
            </a:r>
          </a:p>
          <a:p>
            <a:r>
              <a:rPr lang="en-US" dirty="0" smtClean="0"/>
              <a:t>People have no time to meet and get to know their partners even before they engage into sexual activities.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654" y="0"/>
            <a:ext cx="5011346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43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53659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Such relations causes an increase syphilis infections since when transmitted, it is difficult to trace the partner for treatment.</a:t>
            </a:r>
          </a:p>
          <a:p>
            <a:r>
              <a:rPr lang="en-US" dirty="0" smtClean="0"/>
              <a:t>It is routine to find social media relationships not lasting.</a:t>
            </a:r>
          </a:p>
          <a:p>
            <a:r>
              <a:rPr lang="en-US" dirty="0" smtClean="0"/>
              <a:t>This means that one person may infect more than one partner without knowing.</a:t>
            </a:r>
          </a:p>
          <a:p>
            <a:r>
              <a:rPr lang="en-US" dirty="0" smtClean="0"/>
              <a:t>Furthermore, the condition is quite asymptomatic and one may not suspect the other person.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097" y="0"/>
            <a:ext cx="5614903" cy="22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46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rise of the gay relationships has also led to an increase in the number of cases of syphilis.</a:t>
            </a:r>
          </a:p>
          <a:p>
            <a:r>
              <a:rPr lang="en-US" dirty="0" smtClean="0"/>
              <a:t>It is not that attention  has not been given in the condition by the healthcare providers but the patterns have changed.</a:t>
            </a:r>
          </a:p>
          <a:p>
            <a:r>
              <a:rPr lang="en-US" dirty="0" smtClean="0"/>
              <a:t>Also, socialization through the social media and internet has contributed to the increased cases of syphilis. </a:t>
            </a:r>
          </a:p>
          <a:p>
            <a:r>
              <a:rPr lang="en-US" dirty="0" smtClean="0"/>
              <a:t>Mass education is what is needed to reduce the increase.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158" y="0"/>
            <a:ext cx="3631842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54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</TotalTime>
  <Words>197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Garamond</vt:lpstr>
      <vt:lpstr>Office Theme</vt:lpstr>
      <vt:lpstr>Syphilis on the rise</vt:lpstr>
      <vt:lpstr>Syphilis </vt:lpstr>
      <vt:lpstr>cont</vt:lpstr>
      <vt:lpstr>cont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8</cp:revision>
  <dcterms:created xsi:type="dcterms:W3CDTF">2018-05-06T15:34:04Z</dcterms:created>
  <dcterms:modified xsi:type="dcterms:W3CDTF">2018-05-06T19:55:14Z</dcterms:modified>
</cp:coreProperties>
</file>